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13"/>
  </p:notesMasterIdLst>
  <p:sldIdLst>
    <p:sldId id="256" r:id="rId2"/>
    <p:sldId id="260" r:id="rId3"/>
    <p:sldId id="257" r:id="rId4"/>
    <p:sldId id="258" r:id="rId5"/>
    <p:sldId id="259" r:id="rId6"/>
    <p:sldId id="263" r:id="rId7"/>
    <p:sldId id="266" r:id="rId8"/>
    <p:sldId id="269" r:id="rId9"/>
    <p:sldId id="261" r:id="rId10"/>
    <p:sldId id="262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98ACCD-8DE7-4F51-8975-A2496330709B}" v="4" dt="2023-01-09T01:28:13.0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0BEB7-3ACC-46D1-944B-9F3E501E4669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4A7E0-887B-4942-9853-DCF51B02D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15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50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78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916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90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52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57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743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5488A61-9C79-4D15-803A-2BFBA6434FF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136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1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92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04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5488A61-9C79-4D15-803A-2BFBA6434FF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17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Buckingham Village HOMEOWNERS’ Association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2024 Annual Meeting</a:t>
            </a:r>
          </a:p>
        </p:txBody>
      </p:sp>
      <p:pic>
        <p:nvPicPr>
          <p:cNvPr id="1028" name="Picture 4" descr="Image result for buckingham vill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751" y="329707"/>
            <a:ext cx="8763000" cy="343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87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Mission Statement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z="3600" dirty="0"/>
          </a:p>
          <a:p>
            <a:pPr algn="ctr"/>
            <a:r>
              <a:rPr lang="en-US" sz="3600" b="1" dirty="0">
                <a:latin typeface="+mj-lt"/>
              </a:rPr>
              <a:t>“To maintain the beauty and services of our community with integrity and transparency.”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338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General Meeting Conduct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3600" dirty="0">
              <a:latin typeface="+mj-lt"/>
            </a:endParaRPr>
          </a:p>
          <a:p>
            <a:pPr algn="ctr"/>
            <a:r>
              <a:rPr lang="en-US" sz="3600" dirty="0">
                <a:latin typeface="+mj-lt"/>
              </a:rPr>
              <a:t>We would appreciate for everyone to adhere to one conversation and allow the other party to finish speaking. We also ask that you be respectful and keep the conversation constructive.</a:t>
            </a: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39476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938C15F-86C1-466E-85A8-2C26DE952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204" y="1933657"/>
            <a:ext cx="10058400" cy="4023360"/>
          </a:xfrm>
        </p:spPr>
        <p:txBody>
          <a:bodyPr>
            <a:norm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President – Renay DeLuca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Treasurer – Rachel Rost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Secretary – Karen Kruszka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General Member – Michelle </a:t>
            </a:r>
            <a:r>
              <a:rPr lang="en-US" sz="2800" dirty="0" err="1">
                <a:latin typeface="+mj-lt"/>
              </a:rPr>
              <a:t>Folden</a:t>
            </a:r>
            <a:endParaRPr lang="en-US" sz="28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General Member – Michelle </a:t>
            </a:r>
            <a:r>
              <a:rPr lang="en-US" sz="2800" dirty="0" err="1">
                <a:latin typeface="+mj-lt"/>
              </a:rPr>
              <a:t>Efthemiou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15057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Agenda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A7D381-BDDF-4B6D-929B-B8A207CB6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Improvement Updates	</a:t>
            </a:r>
            <a:endParaRPr lang="en-US" sz="26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Future Projects</a:t>
            </a:r>
            <a:endParaRPr lang="en-US" sz="26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General Information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Financials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Dues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Questions/Comments</a:t>
            </a:r>
          </a:p>
        </p:txBody>
      </p:sp>
    </p:spTree>
    <p:extLst>
      <p:ext uri="{BB962C8B-B14F-4D97-AF65-F5344CB8AC3E}">
        <p14:creationId xmlns:p14="http://schemas.microsoft.com/office/powerpoint/2010/main" val="1954859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16983"/>
          </a:xfrm>
        </p:spPr>
        <p:txBody>
          <a:bodyPr/>
          <a:lstStyle/>
          <a:p>
            <a:pPr algn="ctr"/>
            <a:r>
              <a:rPr lang="en-US" dirty="0"/>
              <a:t>Improvement Updates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23C9D8-1A92-41B9-9F50-EBBDB43EA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138" y="1889695"/>
            <a:ext cx="9926542" cy="4023360"/>
          </a:xfrm>
        </p:spPr>
        <p:txBody>
          <a:bodyPr>
            <a:normAutofit/>
          </a:bodyPr>
          <a:lstStyle/>
          <a:p>
            <a:pPr>
              <a:buClrTx/>
              <a:buFont typeface="Wingdings" panose="05000000000000000000" pitchFamily="2" charset="2"/>
              <a:buChar char="Ø"/>
            </a:pPr>
            <a:endParaRPr lang="en-US" sz="2400" dirty="0">
              <a:latin typeface="+mj-lt"/>
            </a:endParaRP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Landscaping complete on SE corner of </a:t>
            </a:r>
            <a:r>
              <a:rPr lang="en-US" sz="2400" dirty="0" err="1">
                <a:latin typeface="+mj-lt"/>
              </a:rPr>
              <a:t>Heydenreich</a:t>
            </a:r>
            <a:r>
              <a:rPr lang="en-US" sz="2400" dirty="0">
                <a:latin typeface="+mj-lt"/>
              </a:rPr>
              <a:t> &amp; Gloria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Treatment of diseased trees along </a:t>
            </a:r>
            <a:r>
              <a:rPr lang="en-US" sz="2400" dirty="0" err="1">
                <a:latin typeface="+mj-lt"/>
              </a:rPr>
              <a:t>Heydenreich</a:t>
            </a:r>
            <a:endParaRPr lang="en-US" sz="2400" dirty="0">
              <a:latin typeface="+mj-lt"/>
            </a:endParaRP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Dead trees taken down and one fallen from storms removed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Sprinkler Repairs	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2000" dirty="0">
                <a:latin typeface="+mj-lt"/>
              </a:rPr>
              <a:t>lines/heads repaired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600" dirty="0">
                <a:latin typeface="+mj-lt"/>
              </a:rPr>
              <a:t>Dues Collections/Legal Actions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2000" dirty="0">
                <a:latin typeface="+mj-lt"/>
              </a:rPr>
              <a:t>Still working with lawyer to collect from 6 households</a:t>
            </a:r>
          </a:p>
        </p:txBody>
      </p:sp>
    </p:spTree>
    <p:extLst>
      <p:ext uri="{BB962C8B-B14F-4D97-AF65-F5344CB8AC3E}">
        <p14:creationId xmlns:p14="http://schemas.microsoft.com/office/powerpoint/2010/main" val="472129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8A3FC-5A64-41A3-AAF7-C210A8D35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Future Projects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D542F-D502-4D33-81A8-746DBBDFC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n-US" sz="24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Overhaul of landscaping along areas on 23 mile and in front of signs</a:t>
            </a:r>
          </a:p>
          <a:p>
            <a:pPr lvl="2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800" dirty="0">
                <a:latin typeface="+mj-lt"/>
              </a:rPr>
              <a:t>Repairs to sprinkler and electrical lines </a:t>
            </a:r>
          </a:p>
          <a:p>
            <a:pPr lvl="2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800" dirty="0">
                <a:latin typeface="+mj-lt"/>
              </a:rPr>
              <a:t>Could run into fall or 2025 depending on timeline of repairs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Replacement of trees removed in late 2023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Sidewalk repairs to asphalt on both sides of </a:t>
            </a:r>
            <a:r>
              <a:rPr lang="en-US" sz="2200" dirty="0" err="1">
                <a:latin typeface="+mj-lt"/>
              </a:rPr>
              <a:t>Heydenreich</a:t>
            </a:r>
            <a:r>
              <a:rPr lang="en-US" sz="2200" dirty="0">
                <a:latin typeface="+mj-lt"/>
              </a:rPr>
              <a:t> 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Petition to Township Board to add lights to BV1 sub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+mj-lt"/>
              </a:rPr>
              <a:t>Would be completed by the township and paid overtime by residents if approved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71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11AD7-B1A8-4C75-BADA-38B5D93D4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General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C7B89-769C-401D-A0A0-F4F563C15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87472"/>
            <a:ext cx="10058400" cy="4023360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Standard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Mailboxes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your current mailbo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needs to be replaced, you must replace it with the standard mailbox for our sub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link and further details can be found on our website in the ‘INFO’ section</a:t>
            </a:r>
          </a:p>
          <a:p>
            <a:pPr marL="292608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Household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Improvements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improvements to the outside of your home need to be approved by the board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Architectural Request Form must be filled out (in the INFO section of our website) </a:t>
            </a:r>
          </a:p>
          <a:p>
            <a:pPr marL="292608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submitted to the HOA email with the necessary documents prior to beginning the work</a:t>
            </a:r>
          </a:p>
          <a:p>
            <a:pPr marL="292608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Annual Sub Sale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June 20-22nd (Thursday-Saturday)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1026" name="Picture 2" descr="Aluminum Barcelona Mailbox">
            <a:extLst>
              <a:ext uri="{FF2B5EF4-FFF2-40B4-BE49-F238E27FC236}">
                <a16:creationId xmlns:a16="http://schemas.microsoft.com/office/drawing/2014/main" id="{30545A66-8FD9-40C0-B3E9-A4BD57F66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225" y="2805606"/>
            <a:ext cx="21717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082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7931" y="0"/>
            <a:ext cx="8776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+mj-lt"/>
              </a:rPr>
              <a:t>Financials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F19F36-A329-90A9-FFED-F8A0CEA89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619" y="1123750"/>
            <a:ext cx="8100762" cy="46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401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63527"/>
            <a:ext cx="10058400" cy="1450757"/>
          </a:xfrm>
        </p:spPr>
        <p:txBody>
          <a:bodyPr/>
          <a:lstStyle/>
          <a:p>
            <a:pPr algn="ctr"/>
            <a:r>
              <a:rPr lang="en-US" dirty="0"/>
              <a:t>Dues/Late Fees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ClrTx/>
              <a:buNone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Methods of payment accepted: Venmo, </a:t>
            </a:r>
            <a:r>
              <a:rPr lang="en-US" altLang="ko-KR" sz="2400" dirty="0" err="1">
                <a:solidFill>
                  <a:schemeClr val="tx1"/>
                </a:solidFill>
                <a:latin typeface="+mj-lt"/>
                <a:ea typeface="굴림" charset="0"/>
              </a:rPr>
              <a:t>ChasePay</a:t>
            </a: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, Check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Dues will remain at $225 this year given all the large projects/updates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Dues letters will be mailed out by 1/31/2024 and will also be available on the website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Due by 4/1/2024, then subject to a $20/month late fee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If payment is not received by 7/1/2024, a warning letter will be sent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If payment is still not received by 8/1/2024, account will be forwarded to an attorney for further action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239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811" y="2241527"/>
            <a:ext cx="10058400" cy="1450757"/>
          </a:xfrm>
        </p:spPr>
        <p:txBody>
          <a:bodyPr/>
          <a:lstStyle/>
          <a:p>
            <a:pPr algn="ctr"/>
            <a:r>
              <a:rPr lang="en-US" dirty="0"/>
              <a:t>Questions &amp; Comments</a:t>
            </a:r>
          </a:p>
        </p:txBody>
      </p:sp>
    </p:spTree>
    <p:extLst>
      <p:ext uri="{BB962C8B-B14F-4D97-AF65-F5344CB8AC3E}">
        <p14:creationId xmlns:p14="http://schemas.microsoft.com/office/powerpoint/2010/main" val="163785408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2540</TotalTime>
  <Words>413</Words>
  <Application>Microsoft Office PowerPoint</Application>
  <PresentationFormat>Widescreen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Calibri Light</vt:lpstr>
      <vt:lpstr>Wingdings</vt:lpstr>
      <vt:lpstr>Retrospect</vt:lpstr>
      <vt:lpstr>PowerPoint Presentation</vt:lpstr>
      <vt:lpstr>Mission Statement </vt:lpstr>
      <vt:lpstr>General Meeting Conduct</vt:lpstr>
      <vt:lpstr>Board Members</vt:lpstr>
      <vt:lpstr>Agenda</vt:lpstr>
      <vt:lpstr>Improvement Updates</vt:lpstr>
      <vt:lpstr>Future Projects </vt:lpstr>
      <vt:lpstr>General Information</vt:lpstr>
      <vt:lpstr>PowerPoint Presentation</vt:lpstr>
      <vt:lpstr>Dues/Late Fees</vt:lpstr>
      <vt:lpstr>Questions &amp; Comments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Rost</dc:creator>
  <cp:lastModifiedBy>Karen Kruszka</cp:lastModifiedBy>
  <cp:revision>22</cp:revision>
  <dcterms:created xsi:type="dcterms:W3CDTF">2017-12-05T02:13:39Z</dcterms:created>
  <dcterms:modified xsi:type="dcterms:W3CDTF">2024-02-05T22:59:25Z</dcterms:modified>
</cp:coreProperties>
</file>