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6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6" r:id="rId9"/>
    <p:sldId id="263" r:id="rId10"/>
    <p:sldId id="267" r:id="rId11"/>
    <p:sldId id="268" r:id="rId12"/>
    <p:sldId id="269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0BEB7-3ACC-46D1-944B-9F3E501E4669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4A7E0-887B-4942-9853-DCF51B02D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1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50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7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91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9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2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4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3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1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9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0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488A61-9C79-4D15-803A-2BFBA6434FFC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17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Buckingham Village HOMEOWNERS’ Association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2022 Annual Meeting</a:t>
            </a:r>
          </a:p>
        </p:txBody>
      </p:sp>
      <p:pic>
        <p:nvPicPr>
          <p:cNvPr id="1028" name="Picture 4" descr="Image result for buckingham vi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751" y="329707"/>
            <a:ext cx="876300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8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Mission Statement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3600" dirty="0"/>
          </a:p>
          <a:p>
            <a:pPr algn="ctr"/>
            <a:r>
              <a:rPr lang="en-US" sz="3600" b="1" dirty="0">
                <a:latin typeface="+mj-lt"/>
              </a:rPr>
              <a:t>“To maintain the beauty and services of our community with integrity and transparency.”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3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Meeting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>
              <a:latin typeface="+mj-lt"/>
            </a:endParaRPr>
          </a:p>
          <a:p>
            <a:pPr algn="ctr"/>
            <a:r>
              <a:rPr lang="en-US" sz="3600" dirty="0">
                <a:latin typeface="+mj-lt"/>
              </a:rPr>
              <a:t>We would appreciate for everyone to adhere to one conversation and allow the other party to finish speaking. We also ask that you be respectful and keep the conversation constructive.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947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38C15F-86C1-466E-85A8-2C26DE952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204" y="1933657"/>
            <a:ext cx="10058400" cy="4023360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President – Renay DeLuca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Treasurer – Rachel Rost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Secretary – Karen Kruszka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Michelle </a:t>
            </a:r>
            <a:r>
              <a:rPr lang="en-US" sz="2800" dirty="0" err="1">
                <a:latin typeface="+mj-lt"/>
              </a:rPr>
              <a:t>Folden</a:t>
            </a:r>
            <a:endParaRPr lang="en-US" sz="28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Michelle </a:t>
            </a:r>
            <a:r>
              <a:rPr lang="en-US" sz="2800" dirty="0" err="1">
                <a:latin typeface="+mj-lt"/>
              </a:rPr>
              <a:t>Efthemiou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505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A7D381-BDDF-4B6D-929B-B8A207CB6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Financials</a:t>
            </a:r>
            <a:endParaRPr lang="en-US" sz="26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Dues/Late Fees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latin typeface="+mj-lt"/>
              </a:rPr>
              <a:t>New methods of paying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Architectural Change Request Form (available on website)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Improvement Updates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Good Neighbor Courtesy (BE A GOOD NEIGHBOR!!)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Board Member Elections</a:t>
            </a:r>
          </a:p>
        </p:txBody>
      </p:sp>
    </p:spTree>
    <p:extLst>
      <p:ext uri="{BB962C8B-B14F-4D97-AF65-F5344CB8AC3E}">
        <p14:creationId xmlns:p14="http://schemas.microsoft.com/office/powerpoint/2010/main" val="195485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7931" y="0"/>
            <a:ext cx="8776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Financials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82723E-1296-4BD5-BADB-501E138B8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6309" y="752802"/>
            <a:ext cx="8459381" cy="539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0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63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Dues/Late Fees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ClrTx/>
              <a:buNone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New methods of payment now accepted: Venmo, </a:t>
            </a:r>
            <a:r>
              <a:rPr lang="en-US" altLang="ko-KR" sz="2400" dirty="0" err="1">
                <a:solidFill>
                  <a:schemeClr val="tx1"/>
                </a:solidFill>
                <a:latin typeface="+mj-lt"/>
                <a:ea typeface="굴림" charset="0"/>
              </a:rPr>
              <a:t>ChasePay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Dues will stay the same as last year:  $150.00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Dues letters will be mailed out by 1/31/2022  and will also be available on the website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 by 4/1/2022, then subject to a $20/month late fee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If payment is not received by 7/1/2022, a warning letter will be sent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If payment is still not received by 8/1/2022, account will be forwarded to an attorney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239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8A3FC-5A64-41A3-AAF7-C210A8D3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Website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D542F-D502-4D33-81A8-746DBBDFC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Buckinghamvillageassociation.com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Subscribe to be notified of updates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Important HOA information, financials, ECR’s, other notifications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1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6983"/>
          </a:xfrm>
        </p:spPr>
        <p:txBody>
          <a:bodyPr/>
          <a:lstStyle/>
          <a:p>
            <a:pPr algn="ctr"/>
            <a:r>
              <a:rPr lang="en-US" dirty="0"/>
              <a:t>Improvement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3C9D8-1A92-41B9-9F50-EBBDB43EA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138" y="1889695"/>
            <a:ext cx="6040341" cy="4023360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New landscape company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Flower bed improvements (Spring/Summer 2022)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Tree trimming and new trees along Heidenreich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Sign/Electrical update</a:t>
            </a:r>
          </a:p>
          <a:p>
            <a:pPr lvl="2">
              <a:buClrTx/>
              <a:buFont typeface="Wingdings" panose="05000000000000000000" pitchFamily="2" charset="2"/>
              <a:buChar char="Ø"/>
            </a:pPr>
            <a:r>
              <a:rPr lang="en-US" sz="1800" dirty="0">
                <a:latin typeface="+mj-lt"/>
              </a:rPr>
              <a:t>New signs at 23 and </a:t>
            </a:r>
            <a:r>
              <a:rPr lang="en-US" sz="1800" dirty="0" err="1">
                <a:latin typeface="+mj-lt"/>
              </a:rPr>
              <a:t>Bredenbury</a:t>
            </a:r>
            <a:endParaRPr lang="en-US" sz="1800" dirty="0">
              <a:latin typeface="+mj-lt"/>
            </a:endParaRPr>
          </a:p>
          <a:p>
            <a:pPr lvl="2">
              <a:buClrTx/>
              <a:buFont typeface="Wingdings" panose="05000000000000000000" pitchFamily="2" charset="2"/>
              <a:buChar char="Ø"/>
            </a:pPr>
            <a:r>
              <a:rPr lang="en-US" sz="1800" dirty="0">
                <a:latin typeface="+mj-lt"/>
              </a:rPr>
              <a:t>Electrical at all signs</a:t>
            </a:r>
            <a:endParaRPr lang="en-US" sz="2400" dirty="0"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Christmas lights!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212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335F3-1C31-48E8-9848-975EBAE4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Sub Garage Sale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1B3D9-EED4-4892-849C-A5B40372A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Will be held this June 23 (Thursday), 24 (Friday) and 25 (Saturday)</a:t>
            </a:r>
          </a:p>
        </p:txBody>
      </p:sp>
    </p:spTree>
    <p:extLst>
      <p:ext uri="{BB962C8B-B14F-4D97-AF65-F5344CB8AC3E}">
        <p14:creationId xmlns:p14="http://schemas.microsoft.com/office/powerpoint/2010/main" val="1411478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9EEA0-9227-41F0-806C-436781573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Architectural Change Request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0EB78-B309-4CD7-BD57-AC6474E69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</a:rPr>
              <a:t>The Architectural Change Request Form is available on the website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</a:rPr>
              <a:t>Some paper copies are also available on the sign in table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</a:rPr>
              <a:t>Please fill out and submit to the HOA when changing the outward appearance of your home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</a:rPr>
              <a:t>Architectural change guidelines are available on the website as well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</a:rPr>
              <a:t>Will be voted on within 1 month of submission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0832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1AD7-B1A8-4C75-BADA-38B5D93D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Be A Good Neighbor!</a:t>
            </a:r>
            <a:br>
              <a:rPr lang="en-US" dirty="0"/>
            </a:br>
            <a:r>
              <a:rPr lang="en-US" dirty="0"/>
              <a:t>(Common courtesy for the neighborhood)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C7B89-769C-401D-A0A0-F4F563C15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blocking sidewalks with vehicles or trailers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Maintaining lawn and landscaping including any trees or shrubs that are blocking the sidewalks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Shoveling sidewalks and driveways in the winter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Cleaning up after your dog on walks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littering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Respecting other peoples’ property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82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Elections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770" y="1845734"/>
            <a:ext cx="10058400" cy="4023360"/>
          </a:xfrm>
        </p:spPr>
        <p:txBody>
          <a:bodyPr/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+mj-lt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General Member (2 positions) – 1 year term</a:t>
            </a:r>
          </a:p>
          <a:p>
            <a:pPr marL="201168" lvl="1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2200" dirty="0">
              <a:solidFill>
                <a:prstClr val="black"/>
              </a:solidFill>
              <a:latin typeface="Arial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87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811" y="2241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16378540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1367</TotalTime>
  <Words>419</Words>
  <Application>Microsoft Office PowerPoint</Application>
  <PresentationFormat>Widescreen</PresentationFormat>
  <Paragraphs>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Retrospect</vt:lpstr>
      <vt:lpstr>PowerPoint Presentation</vt:lpstr>
      <vt:lpstr>Mission Statement </vt:lpstr>
      <vt:lpstr>General Meeting Conduct</vt:lpstr>
      <vt:lpstr>Board Members</vt:lpstr>
      <vt:lpstr>Agenda</vt:lpstr>
      <vt:lpstr>PowerPoint Presentation</vt:lpstr>
      <vt:lpstr>Dues/Late Fees</vt:lpstr>
      <vt:lpstr>Website </vt:lpstr>
      <vt:lpstr>Improvement Updates</vt:lpstr>
      <vt:lpstr>Sub Garage Sale</vt:lpstr>
      <vt:lpstr>Architectural Change Request Form</vt:lpstr>
      <vt:lpstr>Be A Good Neighbor! (Common courtesy for the neighborhood)</vt:lpstr>
      <vt:lpstr>Board Member Elections</vt:lpstr>
      <vt:lpstr>Questions &amp; Comments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Rost</dc:creator>
  <cp:lastModifiedBy>Karen Kruszka</cp:lastModifiedBy>
  <cp:revision>20</cp:revision>
  <dcterms:created xsi:type="dcterms:W3CDTF">2017-12-05T02:13:39Z</dcterms:created>
  <dcterms:modified xsi:type="dcterms:W3CDTF">2022-01-10T19:09:32Z</dcterms:modified>
</cp:coreProperties>
</file>