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3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6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96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0BEB7-3ACC-46D1-944B-9F3E501E4669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4A7E0-887B-4942-9853-DCF51B02D4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781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7650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377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491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339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452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645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174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11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08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349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280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488A61-9C79-4D15-803A-2BFBA6434FFC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EAC6B1-D3F5-4239-9165-C149A164FF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9517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Buckingham Village Subdivision Association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2018 Annual Meeting</a:t>
            </a:r>
          </a:p>
        </p:txBody>
      </p:sp>
      <p:pic>
        <p:nvPicPr>
          <p:cNvPr id="1028" name="Picture 4" descr="Image result for buckingham vill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7751" y="329707"/>
            <a:ext cx="8763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48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Statement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3600" dirty="0"/>
          </a:p>
          <a:p>
            <a:pPr algn="ctr"/>
            <a:r>
              <a:rPr lang="en-US" sz="3600" b="1" dirty="0">
                <a:latin typeface="+mj-lt"/>
              </a:rPr>
              <a:t>“To maintain the beauty and services of our community with integrity and transparency.”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033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Meeting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>
              <a:latin typeface="+mj-lt"/>
            </a:endParaRPr>
          </a:p>
          <a:p>
            <a:pPr algn="ctr"/>
            <a:r>
              <a:rPr lang="en-US" sz="3600" dirty="0">
                <a:latin typeface="+mj-lt"/>
              </a:rPr>
              <a:t>We would appreciate for everyone to adhere to one conversation and allow the other party to finish speaking. We also ask that you be respectful and keep the conversation constructive.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23947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E938C15F-86C1-466E-85A8-2C26DE952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204" y="1933657"/>
            <a:ext cx="10058400" cy="4023360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President – Kristy </a:t>
            </a:r>
            <a:r>
              <a:rPr lang="en-US" sz="2800" dirty="0" err="1">
                <a:latin typeface="+mj-lt"/>
              </a:rPr>
              <a:t>Ownby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Treasurer – </a:t>
            </a:r>
            <a:r>
              <a:rPr lang="en-US" sz="2800" dirty="0" smtClean="0">
                <a:latin typeface="+mj-lt"/>
              </a:rPr>
              <a:t>Renay DeLuca 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Secretary – Jessica Edwards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</a:t>
            </a:r>
            <a:r>
              <a:rPr lang="en-US" sz="2800" dirty="0" smtClean="0">
                <a:latin typeface="+mj-lt"/>
              </a:rPr>
              <a:t>Rachel </a:t>
            </a:r>
            <a:r>
              <a:rPr lang="en-US" sz="2800" dirty="0" err="1" smtClean="0">
                <a:latin typeface="+mj-lt"/>
              </a:rPr>
              <a:t>Rost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Karen </a:t>
            </a:r>
            <a:r>
              <a:rPr lang="en-US" sz="2800" dirty="0" err="1">
                <a:latin typeface="+mj-lt"/>
              </a:rPr>
              <a:t>Kruszka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50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47A7D381-BDDF-4B6D-929B-B8A207CB6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Financials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Dues/Late Fees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Website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Improvement Updates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Board Member Elections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95485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7931" y="0"/>
            <a:ext cx="877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Financials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76490" y="719138"/>
          <a:ext cx="5639019" cy="5418668"/>
        </p:xfrm>
        <a:graphic>
          <a:graphicData uri="http://schemas.openxmlformats.org/drawingml/2006/table">
            <a:tbl>
              <a:tblPr/>
              <a:tblGrid>
                <a:gridCol w="396736"/>
                <a:gridCol w="440128"/>
                <a:gridCol w="396736"/>
                <a:gridCol w="694287"/>
                <a:gridCol w="396736"/>
                <a:gridCol w="694287"/>
                <a:gridCol w="396736"/>
                <a:gridCol w="735614"/>
                <a:gridCol w="396736"/>
                <a:gridCol w="694287"/>
                <a:gridCol w="396736"/>
              </a:tblGrid>
              <a:tr h="1240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Buckingham Village Subdivision Association Income Statement - 2019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03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Income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Current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 Budget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Variance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 Budget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 Beginning Balance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69,140.13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69,140.13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49,639.89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2019 Dues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34,635.57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45,300.00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(10,664.43)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37,750.00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Income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103,775.70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114,440.13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(10,664.43)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87,389.89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Expenses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Entrance Signs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12,645.96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45,000.00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(32,354.04)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32,354.04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Snow Removal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9,230.00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11,000.00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(1,770.00)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11,000.00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Landscaping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22,255.00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11,000.00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11,255.00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15,000.00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Fertilizer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(2,000.00)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Mulch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(2,000.00)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Sprinkler Repair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2,011.00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500.00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1,511.00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500.00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DTE - Electric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535.83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500.00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35.83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1,200.00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Water &amp; Sewer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3,984.58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5,500.00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(1,515.42)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5,500.00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Insurance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2,479.00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2,007.00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472.00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2,500.00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State of MI Filing Fees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20.00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20.00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20.00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Taxes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Website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117.00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99.00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18.00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99.00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Office Supplies &amp; Postage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857.44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600.00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257.44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600.00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Mailbox Renewal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180.00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(180.00)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180.00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2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Returned Chks/Fees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Legal Fees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             -  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2,500.00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(2,500.00)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3,000.00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Expenses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54,135.81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82,906.00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(28,770.19)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75,953.04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0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4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Profit/Loss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49,639.89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31,534.13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  18,105.76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$            11,436.85 </a:t>
                      </a: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227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1" marR="6201" marT="62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9540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63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Dues/Late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Tx/>
              <a:buNone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Dues invoices will be mailed out next week and are due by April 1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st</a:t>
            </a:r>
            <a:endParaRPr lang="en-US" altLang="ko-KR" sz="2400" dirty="0">
              <a:solidFill>
                <a:schemeClr val="tx1"/>
              </a:solidFill>
              <a:latin typeface="+mj-lt"/>
              <a:ea typeface="굴림" charset="0"/>
            </a:endParaRP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Dues will decrease to $125.00 annually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From April 2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nd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to May 1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st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the payment due with late fee will increase to $175.00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From May 2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nd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to June 1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st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the payment due with late fees will increase to $225.00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123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38A3FC-5A64-41A3-AAF7-C210A8D3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Website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2D542F-D502-4D33-81A8-746DBBDFC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Buckinghamvillageassociation.com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Subscribe to be notified of updates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Important HOA information, financials, ECR’s, other notifications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571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6983"/>
          </a:xfrm>
        </p:spPr>
        <p:txBody>
          <a:bodyPr/>
          <a:lstStyle/>
          <a:p>
            <a:pPr algn="ctr"/>
            <a:r>
              <a:rPr lang="en-US" dirty="0"/>
              <a:t>Improvement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823C9D8-1A92-41B9-9F50-EBBDB43EA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138" y="1889695"/>
            <a:ext cx="6040341" cy="402336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New landscape company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Flower bed improvements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Tree trimming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Mulch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Sign/Electrical update</a:t>
            </a:r>
          </a:p>
          <a:p>
            <a:pPr marL="0" indent="0">
              <a:buClrTx/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9B44C20-3578-4216-94DD-452705D995A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72747" y="1372508"/>
            <a:ext cx="4078577" cy="4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212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Elections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70" y="1845734"/>
            <a:ext cx="10058400" cy="4023360"/>
          </a:xfrm>
        </p:spPr>
        <p:txBody>
          <a:bodyPr/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+mj-lt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400" dirty="0">
              <a:solidFill>
                <a:prstClr val="black"/>
              </a:solidFill>
              <a:latin typeface="+mj-lt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General Member (2 positions) – 1 year term</a:t>
            </a:r>
          </a:p>
          <a:p>
            <a:pPr marL="201168" lvl="1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2200" dirty="0">
              <a:solidFill>
                <a:prstClr val="black"/>
              </a:solidFill>
              <a:latin typeface="Arial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598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11" y="2241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xmlns="" val="1637854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118</TotalTime>
  <Words>557</Words>
  <Application>Microsoft Office PowerPoint</Application>
  <PresentationFormat>Custom</PresentationFormat>
  <Paragraphs>157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Retrospect</vt:lpstr>
      <vt:lpstr>Slide 1</vt:lpstr>
      <vt:lpstr>Mission Statement </vt:lpstr>
      <vt:lpstr>General Meeting Conduct</vt:lpstr>
      <vt:lpstr>Board Members</vt:lpstr>
      <vt:lpstr>Agenda</vt:lpstr>
      <vt:lpstr>Slide 6</vt:lpstr>
      <vt:lpstr>Dues/Late Fees</vt:lpstr>
      <vt:lpstr>Website </vt:lpstr>
      <vt:lpstr>Improvement Updates</vt:lpstr>
      <vt:lpstr>Board Member Elections</vt:lpstr>
      <vt:lpstr>Questions &amp; Comments</vt:lpstr>
    </vt:vector>
  </TitlesOfParts>
  <Company>Windows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Rost</dc:creator>
  <cp:lastModifiedBy>Owner</cp:lastModifiedBy>
  <cp:revision>19</cp:revision>
  <dcterms:created xsi:type="dcterms:W3CDTF">2017-12-05T02:13:39Z</dcterms:created>
  <dcterms:modified xsi:type="dcterms:W3CDTF">2020-01-14T21:09:47Z</dcterms:modified>
</cp:coreProperties>
</file>