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3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6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31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0BEB7-3ACC-46D1-944B-9F3E501E4669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4A7E0-887B-4942-9853-DCF51B02D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1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50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7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91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9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2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5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43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3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1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9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0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5488A61-9C79-4D15-803A-2BFBA6434FFC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3EAC6B1-D3F5-4239-9165-C149A164FF8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17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Buckingham Village Subdivision Association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2018 Annual Meeting</a:t>
            </a:r>
          </a:p>
        </p:txBody>
      </p:sp>
      <p:pic>
        <p:nvPicPr>
          <p:cNvPr id="1028" name="Picture 4" descr="Image result for buckingham vill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751" y="329707"/>
            <a:ext cx="8763000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87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Mission Statement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3600" dirty="0"/>
          </a:p>
          <a:p>
            <a:pPr algn="ctr"/>
            <a:r>
              <a:rPr lang="en-US" sz="3600" b="1" dirty="0">
                <a:latin typeface="+mj-lt"/>
              </a:rPr>
              <a:t>“To maintain the beauty and services of our community with integrity and transparency.”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3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Meeting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>
              <a:latin typeface="+mj-lt"/>
            </a:endParaRPr>
          </a:p>
          <a:p>
            <a:pPr algn="ctr"/>
            <a:r>
              <a:rPr lang="en-US" sz="3600" dirty="0">
                <a:latin typeface="+mj-lt"/>
              </a:rPr>
              <a:t>We would appreciate for everyone to adhere to one conversation and allow the other party to finish speaking. We also ask that you be respectful and keep the conversation constructive.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9476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938C15F-86C1-466E-85A8-2C26DE952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204" y="1933657"/>
            <a:ext cx="10058400" cy="4023360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President – Kristy </a:t>
            </a:r>
            <a:r>
              <a:rPr lang="en-US" sz="2800" dirty="0" err="1">
                <a:latin typeface="+mj-lt"/>
              </a:rPr>
              <a:t>Ownby</a:t>
            </a:r>
            <a:endParaRPr lang="en-US" sz="28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Treasurer – Rachel Rost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Secretary – Jessica Edwards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Member – Helen </a:t>
            </a:r>
            <a:r>
              <a:rPr lang="en-US" sz="2800" dirty="0" err="1">
                <a:latin typeface="+mj-lt"/>
              </a:rPr>
              <a:t>Poniatowski</a:t>
            </a:r>
            <a:endParaRPr lang="en-US" sz="28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General Member – Karen </a:t>
            </a:r>
            <a:r>
              <a:rPr lang="en-US" sz="2800" dirty="0" err="1">
                <a:latin typeface="+mj-lt"/>
              </a:rPr>
              <a:t>Kruszka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5057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A7D381-BDDF-4B6D-929B-B8A207CB6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Financials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Dues/Late Fees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Website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Improvement Updates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Board Member Elections</a:t>
            </a:r>
          </a:p>
        </p:txBody>
      </p:sp>
    </p:spTree>
    <p:extLst>
      <p:ext uri="{BB962C8B-B14F-4D97-AF65-F5344CB8AC3E}">
        <p14:creationId xmlns:p14="http://schemas.microsoft.com/office/powerpoint/2010/main" val="195485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7931" y="0"/>
            <a:ext cx="8776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+mj-lt"/>
              </a:rPr>
              <a:t>Financials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B621A3-AD0D-4592-AA8D-DB453FE08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930" y="825879"/>
            <a:ext cx="8776139" cy="544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01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63527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Dues/Late Fees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ClrTx/>
              <a:buNone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Dues invoices will be mailed out next week and are due by April 1</a:t>
            </a:r>
            <a:r>
              <a:rPr lang="en-US" altLang="ko-KR" sz="2400" baseline="30000" dirty="0">
                <a:solidFill>
                  <a:schemeClr val="tx1"/>
                </a:solidFill>
                <a:latin typeface="+mj-lt"/>
                <a:ea typeface="굴림" charset="0"/>
              </a:rPr>
              <a:t>st</a:t>
            </a:r>
            <a:endParaRPr lang="en-US" altLang="ko-KR" sz="2400" dirty="0">
              <a:solidFill>
                <a:schemeClr val="tx1"/>
              </a:solidFill>
              <a:latin typeface="+mj-lt"/>
              <a:ea typeface="굴림" charset="0"/>
            </a:endParaRP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Dues will decrease to $125.00 annually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From April 2</a:t>
            </a:r>
            <a:r>
              <a:rPr lang="en-US" altLang="ko-KR" sz="2400" baseline="30000" dirty="0">
                <a:solidFill>
                  <a:schemeClr val="tx1"/>
                </a:solidFill>
                <a:latin typeface="+mj-lt"/>
                <a:ea typeface="굴림" charset="0"/>
              </a:rPr>
              <a:t>nd</a:t>
            </a: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to May 1</a:t>
            </a:r>
            <a:r>
              <a:rPr lang="en-US" altLang="ko-KR" sz="2400" baseline="30000" dirty="0">
                <a:solidFill>
                  <a:schemeClr val="tx1"/>
                </a:solidFill>
                <a:latin typeface="+mj-lt"/>
                <a:ea typeface="굴림" charset="0"/>
              </a:rPr>
              <a:t>st</a:t>
            </a: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the payment due with late fee will increase to $175.00</a:t>
            </a:r>
          </a:p>
          <a:p>
            <a:pPr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From May 2</a:t>
            </a:r>
            <a:r>
              <a:rPr lang="en-US" altLang="ko-KR" sz="2400" baseline="30000" dirty="0">
                <a:solidFill>
                  <a:schemeClr val="tx1"/>
                </a:solidFill>
                <a:latin typeface="+mj-lt"/>
                <a:ea typeface="굴림" charset="0"/>
              </a:rPr>
              <a:t>nd</a:t>
            </a: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to June 1</a:t>
            </a:r>
            <a:r>
              <a:rPr lang="en-US" altLang="ko-KR" sz="2400" baseline="30000" dirty="0">
                <a:solidFill>
                  <a:schemeClr val="tx1"/>
                </a:solidFill>
                <a:latin typeface="+mj-lt"/>
                <a:ea typeface="굴림" charset="0"/>
              </a:rPr>
              <a:t>st</a:t>
            </a:r>
            <a:r>
              <a:rPr lang="en-US" altLang="ko-KR" sz="2400" dirty="0">
                <a:solidFill>
                  <a:schemeClr val="tx1"/>
                </a:solidFill>
                <a:latin typeface="+mj-lt"/>
                <a:ea typeface="굴림" charset="0"/>
              </a:rPr>
              <a:t> the payment due with late fees will increase to $225.00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239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8A3FC-5A64-41A3-AAF7-C210A8D3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Website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D542F-D502-4D33-81A8-746DBBDFC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2400" dirty="0">
              <a:latin typeface="+mj-lt"/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Buckinghamvillageassociation.com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Subscribe to be notified of updates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Important HOA information, financials, ECR’s, other notifications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1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16983"/>
          </a:xfrm>
        </p:spPr>
        <p:txBody>
          <a:bodyPr/>
          <a:lstStyle/>
          <a:p>
            <a:pPr algn="ctr"/>
            <a:r>
              <a:rPr lang="en-US" dirty="0"/>
              <a:t>Improvement Updates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23C9D8-1A92-41B9-9F50-EBBDB43EA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138" y="1889695"/>
            <a:ext cx="6040341" cy="4023360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Ø"/>
            </a:pPr>
            <a:endParaRPr lang="en-US" sz="2400" dirty="0">
              <a:latin typeface="+mj-lt"/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New landscape company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Flower bed improvements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Tree trimming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Mulch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Sign/Electrical update</a:t>
            </a:r>
          </a:p>
          <a:p>
            <a:pPr marL="0" indent="0">
              <a:buClrTx/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44C20-3578-4216-94DD-452705D99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2747" y="1372508"/>
            <a:ext cx="4078577" cy="4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29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Elections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770" y="1845734"/>
            <a:ext cx="10058400" cy="4023360"/>
          </a:xfrm>
        </p:spPr>
        <p:txBody>
          <a:bodyPr/>
          <a:lstStyle/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en-US" sz="2400" dirty="0">
              <a:solidFill>
                <a:prstClr val="black"/>
              </a:solidFill>
              <a:latin typeface="+mj-lt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 President, Treasurer, Secretary – 2 year term</a:t>
            </a: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en-US" sz="2400" dirty="0">
              <a:solidFill>
                <a:prstClr val="black"/>
              </a:solidFill>
              <a:latin typeface="+mj-lt"/>
            </a:endParaRPr>
          </a:p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 General Member (2 positions) – 1 year term</a:t>
            </a:r>
          </a:p>
          <a:p>
            <a:pPr marL="201168" lvl="1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2200" dirty="0">
              <a:solidFill>
                <a:prstClr val="black"/>
              </a:solidFill>
              <a:latin typeface="Arial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400" dirty="0">
              <a:solidFill>
                <a:prstClr val="black"/>
              </a:solidFill>
              <a:latin typeface="Arial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87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811" y="2241527"/>
            <a:ext cx="10058400" cy="1450757"/>
          </a:xfrm>
        </p:spPr>
        <p:txBody>
          <a:bodyPr/>
          <a:lstStyle/>
          <a:p>
            <a:pPr algn="ctr"/>
            <a:r>
              <a:rPr lang="en-US" dirty="0"/>
              <a:t>Questions &amp; Comments</a:t>
            </a:r>
          </a:p>
        </p:txBody>
      </p:sp>
    </p:spTree>
    <p:extLst>
      <p:ext uri="{BB962C8B-B14F-4D97-AF65-F5344CB8AC3E}">
        <p14:creationId xmlns:p14="http://schemas.microsoft.com/office/powerpoint/2010/main" val="16378540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104</TotalTime>
  <Words>226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굴림</vt:lpstr>
      <vt:lpstr>Arial</vt:lpstr>
      <vt:lpstr>Calibri</vt:lpstr>
      <vt:lpstr>Calibri Light</vt:lpstr>
      <vt:lpstr>Wingdings</vt:lpstr>
      <vt:lpstr>Retrospect</vt:lpstr>
      <vt:lpstr>PowerPoint Presentation</vt:lpstr>
      <vt:lpstr>Mission Statement </vt:lpstr>
      <vt:lpstr>General Meeting Conduct</vt:lpstr>
      <vt:lpstr>Board Members</vt:lpstr>
      <vt:lpstr>Agenda</vt:lpstr>
      <vt:lpstr>PowerPoint Presentation</vt:lpstr>
      <vt:lpstr>Dues/Late Fees</vt:lpstr>
      <vt:lpstr>Website </vt:lpstr>
      <vt:lpstr>Improvement Updates</vt:lpstr>
      <vt:lpstr>Board Member Elections</vt:lpstr>
      <vt:lpstr>Questions &amp; Comments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Rost</dc:creator>
  <cp:lastModifiedBy>Rost, Rachel</cp:lastModifiedBy>
  <cp:revision>17</cp:revision>
  <dcterms:created xsi:type="dcterms:W3CDTF">2017-12-05T02:13:39Z</dcterms:created>
  <dcterms:modified xsi:type="dcterms:W3CDTF">2019-01-09T19:27:42Z</dcterms:modified>
</cp:coreProperties>
</file>