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4"/>
  </p:notesMasterIdLst>
  <p:sldIdLst>
    <p:sldId id="256" r:id="rId2"/>
    <p:sldId id="260" r:id="rId3"/>
    <p:sldId id="257" r:id="rId4"/>
    <p:sldId id="258" r:id="rId5"/>
    <p:sldId id="259" r:id="rId6"/>
    <p:sldId id="263" r:id="rId7"/>
    <p:sldId id="266" r:id="rId8"/>
    <p:sldId id="269" r:id="rId9"/>
    <p:sldId id="261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98ACCD-8DE7-4F51-8975-A2496330709B}" v="4" dt="2023-01-09T01:28:13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HOMEOWNERS’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2023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8C15F-86C1-466E-85A8-2C26DE95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204" y="1933657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President – Renay DeLuca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Treasurer – Rachel Rost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Secretary – Karen Kruszka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Folden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Michelle </a:t>
            </a:r>
            <a:r>
              <a:rPr lang="en-US" sz="2800" dirty="0" err="1">
                <a:latin typeface="+mj-lt"/>
              </a:rPr>
              <a:t>Efthemiou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7D381-BDDF-4B6D-929B-B8A207CB6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Improvement Updates	</a:t>
            </a:r>
            <a:endParaRPr lang="en-US" sz="26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Future Projects</a:t>
            </a:r>
            <a:endParaRPr lang="en-US" sz="26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Information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Financials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Dues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Board Member Elections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Questions/Comments</a:t>
            </a:r>
          </a:p>
        </p:txBody>
      </p:sp>
    </p:spTree>
    <p:extLst>
      <p:ext uri="{BB962C8B-B14F-4D97-AF65-F5344CB8AC3E}">
        <p14:creationId xmlns:p14="http://schemas.microsoft.com/office/powerpoint/2010/main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138" y="1889695"/>
            <a:ext cx="9926542" cy="402336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Landscaping complete along </a:t>
            </a:r>
            <a:r>
              <a:rPr lang="en-US" sz="2400" dirty="0" err="1">
                <a:latin typeface="+mj-lt"/>
              </a:rPr>
              <a:t>Heydenreich</a:t>
            </a:r>
            <a:r>
              <a:rPr lang="en-US" sz="2400" dirty="0">
                <a:latin typeface="+mj-lt"/>
              </a:rPr>
              <a:t> &amp; in front of signs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Sprinkler Repairs	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Many lines/heads repaired, new control boxes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Dues Collections/Legal Actions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From 12 unpaying households to 2</a:t>
            </a:r>
          </a:p>
        </p:txBody>
      </p:sp>
    </p:spTree>
    <p:extLst>
      <p:ext uri="{BB962C8B-B14F-4D97-AF65-F5344CB8AC3E}">
        <p14:creationId xmlns:p14="http://schemas.microsoft.com/office/powerpoint/2010/main" val="47212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A3FC-5A64-41A3-AAF7-C210A8D3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Projects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D542F-D502-4D33-81A8-746DBBDF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Additional landscaping updates on SE corner of </a:t>
            </a:r>
            <a:r>
              <a:rPr lang="en-US" sz="2400" dirty="0" err="1">
                <a:latin typeface="+mj-lt"/>
              </a:rPr>
              <a:t>Heydenriech</a:t>
            </a:r>
            <a:r>
              <a:rPr lang="en-US" sz="2400" dirty="0">
                <a:latin typeface="+mj-lt"/>
              </a:rPr>
              <a:t> &amp; Vesper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Overhaul of landscaping along areas on 23 mile once construction is complete</a:t>
            </a:r>
          </a:p>
          <a:p>
            <a:pPr lvl="2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Repairs to sprinkler and electrical lines will be needed as well - unsure at this point if county will cover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Treatment of crab apple trees that have scale disease along </a:t>
            </a:r>
            <a:r>
              <a:rPr lang="en-US" sz="2400" dirty="0" err="1">
                <a:latin typeface="+mj-lt"/>
              </a:rPr>
              <a:t>Heydenreich</a:t>
            </a: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Additional repairs to sprinkler lines as maintenance hasn’t been done regularly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Multiple heads need to be replaced</a:t>
            </a:r>
          </a:p>
          <a:p>
            <a:pPr lvl="1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Some lines/heads need to be relocated 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Sidewalk repairs to asphalt on both sides of </a:t>
            </a:r>
            <a:r>
              <a:rPr lang="en-US" sz="2400" dirty="0" err="1">
                <a:latin typeface="+mj-lt"/>
              </a:rPr>
              <a:t>Heydenreich</a:t>
            </a:r>
            <a:r>
              <a:rPr lang="en-US" sz="2400" dirty="0">
                <a:latin typeface="+mj-lt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1AD7-B1A8-4C75-BADA-38B5D93D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General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C7B89-769C-401D-A0A0-F4F563C15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87472"/>
            <a:ext cx="10058400" cy="4023360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Mailboxes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your current mailbo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needs to be replaced, you must replace it with the standard mailbox for our sub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and further details can be found on our website in the ‘INFO’ section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Household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Improvements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improvements to the outside of your home need to be approved by the board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Architectural Request Form must be filled out (in the INFO section of our website) 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submitted to the HOA email with the necessary documents prior to beginning the work</a:t>
            </a:r>
          </a:p>
          <a:p>
            <a:pPr marL="292608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Annual Sub Sale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June 22-24</a:t>
            </a:r>
            <a:r>
              <a:rPr lang="en-US" sz="1600" baseline="30000" dirty="0">
                <a:latin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(Thursday-Saturday)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026" name="Picture 2" descr="Aluminum Barcelona Mailbox">
            <a:extLst>
              <a:ext uri="{FF2B5EF4-FFF2-40B4-BE49-F238E27FC236}">
                <a16:creationId xmlns:a16="http://schemas.microsoft.com/office/drawing/2014/main" id="{30545A66-8FD9-40C0-B3E9-A4BD57F66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225" y="2805606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08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7931" y="0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Financials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1197C6-7DD3-4707-9D5F-3E9D2530E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75" y="935421"/>
            <a:ext cx="8548836" cy="488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Methods of payment accepted: Venmo, </a:t>
            </a:r>
            <a:r>
              <a:rPr lang="en-US" altLang="ko-KR" sz="2400" dirty="0" err="1">
                <a:solidFill>
                  <a:schemeClr val="tx1"/>
                </a:solidFill>
                <a:latin typeface="+mj-lt"/>
                <a:ea typeface="굴림" charset="0"/>
              </a:rPr>
              <a:t>ChasePay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, Check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will be increased to $225 this year given all the large projects/updates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Dues letters will be mailed out by 1/31/2023 and will also be available on the website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Due by 4/1/2023, then subject to a $20/month late fee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not received by 7/1/2023, a warning letter will be sent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If payment is still not received by 8/1/2023, account will be forwarded to an attorney for further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39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70" y="1845734"/>
            <a:ext cx="10058400" cy="4023360"/>
          </a:xfrm>
        </p:spPr>
        <p:txBody>
          <a:bodyPr/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President – 2-year term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Oversee and organize projects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Schedule annual meetings and others as needed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Manage overall communication of the board, answer emails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Secretary – 2-year term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Create agendas and keep minutes for all meetings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Maintain website and post updates/notices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Prepare and mail annual dues and other notices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Treasurer – 2-year term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Prepare and maintain financial statements and budgets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Collect annual dues and maintain bank account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prstClr val="black"/>
                </a:solidFill>
                <a:latin typeface="+mj-lt"/>
              </a:rPr>
              <a:t>General Member (2 positions) – 1 year term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Attend meetings, vote on board matters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+mj-lt"/>
              </a:rPr>
              <a:t>Assist where needed</a:t>
            </a:r>
          </a:p>
          <a:p>
            <a:pPr marL="384048" lvl="2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marL="201168" lvl="1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200" dirty="0">
              <a:solidFill>
                <a:prstClr val="black"/>
              </a:solidFill>
              <a:latin typeface="Arial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87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2518</TotalTime>
  <Words>515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PowerPoint Presentation</vt:lpstr>
      <vt:lpstr>Mission Statement </vt:lpstr>
      <vt:lpstr>General Meeting Conduct</vt:lpstr>
      <vt:lpstr>Board Members</vt:lpstr>
      <vt:lpstr>Agenda</vt:lpstr>
      <vt:lpstr>Improvement Updates</vt:lpstr>
      <vt:lpstr>Future Projects </vt:lpstr>
      <vt:lpstr>General Information</vt:lpstr>
      <vt:lpstr>PowerPoint Presentation</vt:lpstr>
      <vt:lpstr>Dues/Late Fees</vt:lpstr>
      <vt:lpstr>Board Member Elections</vt:lpstr>
      <vt:lpstr>Questions &amp; Comments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Karen Kruszka</cp:lastModifiedBy>
  <cp:revision>20</cp:revision>
  <dcterms:created xsi:type="dcterms:W3CDTF">2017-12-05T02:13:39Z</dcterms:created>
  <dcterms:modified xsi:type="dcterms:W3CDTF">2023-01-13T22:19:31Z</dcterms:modified>
</cp:coreProperties>
</file>