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2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0BEB7-3ACC-46D1-944B-9F3E501E4669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4A7E0-887B-4942-9853-DCF51B02D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1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50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7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91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9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2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4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3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1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9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0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488A61-9C79-4D15-803A-2BFBA6434FFC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17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Buckingham Village Subdivision Association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2017 Annual Meeting</a:t>
            </a:r>
          </a:p>
        </p:txBody>
      </p:sp>
      <p:pic>
        <p:nvPicPr>
          <p:cNvPr id="1028" name="Picture 4" descr="Image result for buckingham vi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751" y="329707"/>
            <a:ext cx="876300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8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Mission Statement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3600" dirty="0"/>
          </a:p>
          <a:p>
            <a:pPr algn="ctr"/>
            <a:r>
              <a:rPr lang="en-US" sz="3600" b="1" dirty="0">
                <a:latin typeface="+mj-lt"/>
              </a:rPr>
              <a:t>“To maintain the beauty and services of our community with integrity and transparency.”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3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Meeting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/>
          </a:p>
          <a:p>
            <a:pPr algn="ctr"/>
            <a:r>
              <a:rPr lang="en-US" sz="3600" dirty="0">
                <a:latin typeface="+mj-lt"/>
              </a:rPr>
              <a:t>We would appreciate for everyone to adhere to one conversation and allow the other party to finish speaking. We also ask that you be respectful and keep the conversation constructive.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947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0269" y="2376169"/>
            <a:ext cx="5291787" cy="2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5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1125" y="2653561"/>
            <a:ext cx="5310076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5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72365" y="109182"/>
            <a:ext cx="8776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Financials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0BEA91-E3E8-43BF-8E9A-8CE09FD59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446" y="802458"/>
            <a:ext cx="8691976" cy="554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0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Dues/Late Fees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ClrTx/>
              <a:buNone/>
            </a:pP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Dues invoices will be mailed out next week and are due by March 1</a:t>
            </a:r>
            <a:r>
              <a:rPr lang="en-US" altLang="ko-KR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st</a:t>
            </a:r>
            <a:endParaRPr lang="en-US" altLang="ko-KR" dirty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endParaRPr lang="en-US" altLang="ko-KR" dirty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Dues will decrease back to $150.00 annually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endParaRPr lang="en-US" altLang="ko-KR" dirty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From March 2</a:t>
            </a:r>
            <a:r>
              <a:rPr lang="en-US" altLang="ko-KR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nd</a:t>
            </a: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to April 1</a:t>
            </a:r>
            <a:r>
              <a:rPr lang="en-US" altLang="ko-KR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st</a:t>
            </a: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the payment due with late fee will increase to $200.00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endParaRPr lang="en-US" altLang="ko-KR" dirty="0">
              <a:solidFill>
                <a:schemeClr val="tx1"/>
              </a:solidFill>
              <a:latin typeface="18" charset="0"/>
              <a:ea typeface="굴림" charset="0"/>
            </a:endParaRP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From April 2</a:t>
            </a:r>
            <a:r>
              <a:rPr lang="en-US" altLang="ko-KR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nd</a:t>
            </a: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to May 1</a:t>
            </a:r>
            <a:r>
              <a:rPr lang="en-US" altLang="ko-KR" baseline="30000" dirty="0">
                <a:solidFill>
                  <a:schemeClr val="tx1"/>
                </a:solidFill>
                <a:latin typeface="18" charset="0"/>
                <a:ea typeface="굴림" charset="0"/>
              </a:rPr>
              <a:t>st</a:t>
            </a:r>
            <a:r>
              <a:rPr lang="en-US" altLang="ko-KR" dirty="0">
                <a:solidFill>
                  <a:schemeClr val="tx1"/>
                </a:solidFill>
                <a:latin typeface="18" charset="0"/>
                <a:ea typeface="굴림" charset="0"/>
              </a:rPr>
              <a:t> the payment due with late fees will increase to $250.00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239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6983"/>
          </a:xfrm>
        </p:spPr>
        <p:txBody>
          <a:bodyPr/>
          <a:lstStyle/>
          <a:p>
            <a:pPr algn="ctr"/>
            <a:r>
              <a:rPr lang="en-US" dirty="0"/>
              <a:t>Improvement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3C9D8-1A92-41B9-9F50-EBBDB43EA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5338" y="1845734"/>
            <a:ext cx="6040341" cy="402336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/>
              <a:t> Electrical estimate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/>
              <a:t> Construction will begin in Spring 2018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16417A-E5B0-440C-8325-D9DA4EC57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89" y="1230419"/>
            <a:ext cx="4076700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29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Member 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770" y="1845734"/>
            <a:ext cx="10058400" cy="4023360"/>
          </a:xfrm>
        </p:spPr>
        <p:txBody>
          <a:bodyPr/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Arial" charset="0"/>
              </a:rPr>
              <a:t> 1 year term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Arial" charset="0"/>
              </a:rPr>
              <a:t> Assist with HOA duties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Arial" charset="0"/>
              </a:rPr>
              <a:t> Attend 3 meetings per year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Arial" charset="0"/>
              </a:rPr>
              <a:t> Must be willing to actively participate throughout the term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8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811" y="2241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16378540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53</TotalTime>
  <Words>171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굴림</vt:lpstr>
      <vt:lpstr>18</vt:lpstr>
      <vt:lpstr>Arial</vt:lpstr>
      <vt:lpstr>Calibri</vt:lpstr>
      <vt:lpstr>Calibri Light</vt:lpstr>
      <vt:lpstr>Wingdings</vt:lpstr>
      <vt:lpstr>Retrospect</vt:lpstr>
      <vt:lpstr>PowerPoint Presentation</vt:lpstr>
      <vt:lpstr>Mission Statement </vt:lpstr>
      <vt:lpstr>General Meeting Conduct</vt:lpstr>
      <vt:lpstr>Board Members</vt:lpstr>
      <vt:lpstr>Agenda</vt:lpstr>
      <vt:lpstr>PowerPoint Presentation</vt:lpstr>
      <vt:lpstr>Dues/Late Fees</vt:lpstr>
      <vt:lpstr>Improvement Updates</vt:lpstr>
      <vt:lpstr>General Member Election</vt:lpstr>
      <vt:lpstr>Questions &amp; Comments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Rost</dc:creator>
  <cp:lastModifiedBy>Rost, Rachel</cp:lastModifiedBy>
  <cp:revision>8</cp:revision>
  <dcterms:created xsi:type="dcterms:W3CDTF">2017-12-05T02:13:39Z</dcterms:created>
  <dcterms:modified xsi:type="dcterms:W3CDTF">2017-12-05T13:59:21Z</dcterms:modified>
</cp:coreProperties>
</file>